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photoAlbum layout="1pic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95B49-B058-4864-ACED-E5C109EAC86B}" type="datetimeFigureOut">
              <a:rPr lang="en-AU" smtClean="0"/>
              <a:t>7/05/2020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6E0EA-3E40-4C56-9FD4-7BB0F0FBA4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3041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95B49-B058-4864-ACED-E5C109EAC86B}" type="datetimeFigureOut">
              <a:rPr lang="en-AU" smtClean="0"/>
              <a:t>7/05/2020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6E0EA-3E40-4C56-9FD4-7BB0F0FBA4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4981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95B49-B058-4864-ACED-E5C109EAC86B}" type="datetimeFigureOut">
              <a:rPr lang="en-AU" smtClean="0"/>
              <a:t>7/05/2020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6E0EA-3E40-4C56-9FD4-7BB0F0FBA4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6039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95B49-B058-4864-ACED-E5C109EAC86B}" type="datetimeFigureOut">
              <a:rPr lang="en-AU" smtClean="0"/>
              <a:t>7/05/2020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6E0EA-3E40-4C56-9FD4-7BB0F0FBA4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0714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95B49-B058-4864-ACED-E5C109EAC86B}" type="datetimeFigureOut">
              <a:rPr lang="en-AU" smtClean="0"/>
              <a:t>7/05/2020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6E0EA-3E40-4C56-9FD4-7BB0F0FBA4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1132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95B49-B058-4864-ACED-E5C109EAC86B}" type="datetimeFigureOut">
              <a:rPr lang="en-AU" smtClean="0"/>
              <a:t>7/05/2020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6E0EA-3E40-4C56-9FD4-7BB0F0FBA4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1417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95B49-B058-4864-ACED-E5C109EAC86B}" type="datetimeFigureOut">
              <a:rPr lang="en-AU" smtClean="0"/>
              <a:t>7/05/2020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6E0EA-3E40-4C56-9FD4-7BB0F0FBA4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2866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95B49-B058-4864-ACED-E5C109EAC86B}" type="datetimeFigureOut">
              <a:rPr lang="en-AU" smtClean="0"/>
              <a:t>7/05/2020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6E0EA-3E40-4C56-9FD4-7BB0F0FBA4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4473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95B49-B058-4864-ACED-E5C109EAC86B}" type="datetimeFigureOut">
              <a:rPr lang="en-AU" smtClean="0"/>
              <a:t>7/05/2020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6E0EA-3E40-4C56-9FD4-7BB0F0FBA4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644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95B49-B058-4864-ACED-E5C109EAC86B}" type="datetimeFigureOut">
              <a:rPr lang="en-AU" smtClean="0"/>
              <a:t>7/05/2020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6E0EA-3E40-4C56-9FD4-7BB0F0FBA4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2009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95B49-B058-4864-ACED-E5C109EAC86B}" type="datetimeFigureOut">
              <a:rPr lang="en-AU" smtClean="0"/>
              <a:t>7/05/2020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6E0EA-3E40-4C56-9FD4-7BB0F0FBA4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8256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95B49-B058-4864-ACED-E5C109EAC86B}" type="datetimeFigureOut">
              <a:rPr lang="en-AU" smtClean="0"/>
              <a:t>7/05/2020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6E0EA-3E40-4C56-9FD4-7BB0F0FBA4C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50021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Transit Gateway -AWS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by Christy Mathew </a:t>
            </a:r>
            <a:r>
              <a:rPr lang="en-AU" smtClean="0"/>
              <a:t>thomas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2453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e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8" y="685800"/>
            <a:ext cx="10067925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2111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e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13" y="685800"/>
            <a:ext cx="9959975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3757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e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63" y="685800"/>
            <a:ext cx="9972675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6310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e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138" y="685800"/>
            <a:ext cx="9737725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8626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e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88" y="685800"/>
            <a:ext cx="10741025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1284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e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338" y="685800"/>
            <a:ext cx="9329737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8399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e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685800"/>
            <a:ext cx="98679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5479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e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538" y="685800"/>
            <a:ext cx="9177337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1223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e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63" y="685800"/>
            <a:ext cx="10023475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0161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e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25" y="685800"/>
            <a:ext cx="10012363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02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e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3" y="685800"/>
            <a:ext cx="10123487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9471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e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685800"/>
            <a:ext cx="10006013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1432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e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685800"/>
            <a:ext cx="9853613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4857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</Words>
  <Application>Microsoft Office PowerPoint</Application>
  <PresentationFormat>Widescreen</PresentationFormat>
  <Paragraphs>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Transit Gateway -AWS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Transit Gateway -AWS</dc:title>
  <dc:creator>Chinchu George</dc:creator>
  <cp:lastModifiedBy>Chinchu George</cp:lastModifiedBy>
  <cp:revision>1</cp:revision>
  <dcterms:created xsi:type="dcterms:W3CDTF">2020-05-07T07:19:06Z</dcterms:created>
  <dcterms:modified xsi:type="dcterms:W3CDTF">2020-05-07T07:19:22Z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01f8b13-15af-49e5-b318-818a9178260c_Enabled">
    <vt:lpwstr>true</vt:lpwstr>
  </property>
  <property fmtid="{D5CDD505-2E9C-101B-9397-08002B2CF9AE}" pid="3" name="MSIP_Label_c01f8b13-15af-49e5-b318-818a9178260c_SetDate">
    <vt:lpwstr>2020-11-14T08:43:51Z</vt:lpwstr>
  </property>
  <property fmtid="{D5CDD505-2E9C-101B-9397-08002B2CF9AE}" pid="4" name="MSIP_Label_c01f8b13-15af-49e5-b318-818a9178260c_Method">
    <vt:lpwstr>Standard</vt:lpwstr>
  </property>
  <property fmtid="{D5CDD505-2E9C-101B-9397-08002B2CF9AE}" pid="5" name="MSIP_Label_c01f8b13-15af-49e5-b318-818a9178260c_Name">
    <vt:lpwstr>Internal</vt:lpwstr>
  </property>
  <property fmtid="{D5CDD505-2E9C-101B-9397-08002B2CF9AE}" pid="6" name="MSIP_Label_c01f8b13-15af-49e5-b318-818a9178260c_SiteId">
    <vt:lpwstr>f5874f21-9c24-4385-9223-b15839cc03e4</vt:lpwstr>
  </property>
  <property fmtid="{D5CDD505-2E9C-101B-9397-08002B2CF9AE}" pid="7" name="MSIP_Label_c01f8b13-15af-49e5-b318-818a9178260c_ActionId">
    <vt:lpwstr>c15c19c1-61fd-4dfa-8207-00003577860e</vt:lpwstr>
  </property>
  <property fmtid="{D5CDD505-2E9C-101B-9397-08002B2CF9AE}" pid="8" name="MSIP_Label_c01f8b13-15af-49e5-b318-818a9178260c_ContentBits">
    <vt:lpwstr>0</vt:lpwstr>
  </property>
</Properties>
</file>